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193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723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926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429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953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710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470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881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758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4295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504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F405-71B4-41BE-B4EF-2B7D65389E2B}" type="datetimeFigureOut">
              <a:rPr lang="lt-LT" smtClean="0"/>
              <a:t>2023-05-02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61DC-41E9-4E0B-98A7-DB831CBDBE3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034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21" y="1069198"/>
            <a:ext cx="11724672" cy="5444723"/>
          </a:xfrm>
          <a:prstGeom prst="rect">
            <a:avLst/>
          </a:prstGeom>
        </p:spPr>
      </p:pic>
      <p:sp>
        <p:nvSpPr>
          <p:cNvPr id="6" name="Stačiakampis 5"/>
          <p:cNvSpPr/>
          <p:nvPr/>
        </p:nvSpPr>
        <p:spPr>
          <a:xfrm>
            <a:off x="1796421" y="221283"/>
            <a:ext cx="87286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280CCE"/>
                </a:solidFill>
                <a:effectLst/>
                <a:latin typeface="Comic Sans MS" panose="030F0702030302020204" pitchFamily="66" charset="0"/>
              </a:rPr>
              <a:t>KENG</a:t>
            </a:r>
            <a:r>
              <a:rPr lang="lt-LT" sz="3600" b="1" cap="none" spc="0" dirty="0" smtClean="0">
                <a:ln/>
                <a:solidFill>
                  <a:srgbClr val="280CCE"/>
                </a:solidFill>
                <a:effectLst/>
                <a:latin typeface="Comic Sans MS" panose="030F0702030302020204" pitchFamily="66" charset="0"/>
              </a:rPr>
              <a:t>ŪROS</a:t>
            </a:r>
            <a:r>
              <a:rPr lang="en-US" sz="3600" b="1" dirty="0" smtClean="0">
                <a:ln/>
                <a:solidFill>
                  <a:srgbClr val="280CCE"/>
                </a:solidFill>
                <a:latin typeface="Comic Sans MS" panose="030F0702030302020204" pitchFamily="66" charset="0"/>
              </a:rPr>
              <a:t>-</a:t>
            </a:r>
            <a:r>
              <a:rPr lang="en-US" sz="2800" b="1" dirty="0" smtClean="0">
                <a:ln/>
                <a:solidFill>
                  <a:srgbClr val="280CCE"/>
                </a:solidFill>
                <a:latin typeface="Comic Sans MS" panose="030F0702030302020204" pitchFamily="66" charset="0"/>
              </a:rPr>
              <a:t>2023</a:t>
            </a:r>
            <a:r>
              <a:rPr lang="lt-LT" sz="3600" b="1" cap="none" spc="0" dirty="0" smtClean="0">
                <a:ln/>
                <a:solidFill>
                  <a:srgbClr val="280CCE"/>
                </a:solidFill>
                <a:effectLst/>
                <a:latin typeface="Comic Sans MS" panose="030F0702030302020204" pitchFamily="66" charset="0"/>
              </a:rPr>
              <a:t> galutiniai rezultatai</a:t>
            </a:r>
            <a:endParaRPr lang="lt-LT" sz="3600" b="1" cap="none" spc="0" dirty="0">
              <a:ln/>
              <a:solidFill>
                <a:srgbClr val="280CCE"/>
              </a:solidFill>
              <a:effectLst/>
            </a:endParaRPr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48" y="109755"/>
            <a:ext cx="883639" cy="869386"/>
          </a:xfrm>
          <a:prstGeom prst="rect">
            <a:avLst/>
          </a:prstGeom>
        </p:spPr>
      </p:pic>
      <p:sp>
        <p:nvSpPr>
          <p:cNvPr id="8" name="Ovalas 7"/>
          <p:cNvSpPr/>
          <p:nvPr/>
        </p:nvSpPr>
        <p:spPr>
          <a:xfrm>
            <a:off x="5194168" y="1715678"/>
            <a:ext cx="537329" cy="697584"/>
          </a:xfrm>
          <a:prstGeom prst="ellipse">
            <a:avLst/>
          </a:prstGeom>
          <a:noFill/>
          <a:ln w="38100">
            <a:solidFill>
              <a:srgbClr val="CC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9" name="Paveikslėlis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="" xmlns:a16="http://schemas.microsoft.com/office/drawing/2014/main" xmlns:ve="http://schemas.openxmlformats.org/markup-compatibility/2006" xmlns:lc="http://schemas.openxmlformats.org/drawingml/2006/lockedCanvas" id="{D8FAB539-CD09-474D-ADB7-55E7F72228E5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04740" y="1715678"/>
            <a:ext cx="1091565" cy="83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8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„Office“ tema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Vartotojas</dc:creator>
  <cp:lastModifiedBy>Vartotojas</cp:lastModifiedBy>
  <cp:revision>4</cp:revision>
  <dcterms:created xsi:type="dcterms:W3CDTF">2023-05-02T16:26:43Z</dcterms:created>
  <dcterms:modified xsi:type="dcterms:W3CDTF">2023-05-02T16:33:41Z</dcterms:modified>
</cp:coreProperties>
</file>